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5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9" r:id="rId12"/>
    <p:sldId id="325" r:id="rId13"/>
    <p:sldId id="321" r:id="rId14"/>
    <p:sldId id="322" r:id="rId15"/>
    <p:sldId id="323" r:id="rId16"/>
    <p:sldId id="324" r:id="rId17"/>
    <p:sldId id="318" r:id="rId18"/>
    <p:sldId id="320" r:id="rId19"/>
    <p:sldId id="260" r:id="rId20"/>
    <p:sldId id="307" r:id="rId21"/>
    <p:sldId id="287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744E"/>
    <a:srgbClr val="FFC2B1"/>
    <a:srgbClr val="BDFCFF"/>
    <a:srgbClr val="B3FFBE"/>
    <a:srgbClr val="FFF5A7"/>
    <a:srgbClr val="FFF189"/>
    <a:srgbClr val="FFEB5B"/>
    <a:srgbClr val="F8F0EE"/>
    <a:srgbClr val="DEBDB4"/>
    <a:srgbClr val="E9B7A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125" autoAdjust="0"/>
    <p:restoredTop sz="94794" autoAdjust="0"/>
  </p:normalViewPr>
  <p:slideViewPr>
    <p:cSldViewPr>
      <p:cViewPr>
        <p:scale>
          <a:sx n="50" d="100"/>
          <a:sy n="50" d="100"/>
        </p:scale>
        <p:origin x="-372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DA48B-24CC-4535-938F-4FCAF02736FE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47DAD-7D08-4C71-B750-D4B935B5BF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1994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47DAD-7D08-4C71-B750-D4B935B5BF4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3717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975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9961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4255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6324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504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34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964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4081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580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382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811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F9F36-85C4-4C1D-B2AB-7724238B195B}" type="datetimeFigureOut">
              <a:rPr lang="ko-KR" altLang="en-US" smtClean="0"/>
              <a:pPr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8083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0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e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10" Type="http://schemas.openxmlformats.org/officeDocument/2006/relationships/image" Target="../media/image40.jpeg"/><Relationship Id="rId4" Type="http://schemas.openxmlformats.org/officeDocument/2006/relationships/image" Target="../media/image36.jpeg"/><Relationship Id="rId9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95550" y="2169438"/>
            <a:ext cx="53407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dirty="0" smtClean="0">
                <a:solidFill>
                  <a:srgbClr val="FF4A1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xmlns="" val="49387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552" y="495648"/>
            <a:ext cx="72000" cy="504000"/>
          </a:xfrm>
          <a:prstGeom prst="rect">
            <a:avLst/>
          </a:prstGeom>
          <a:solidFill>
            <a:srgbClr val="FF4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455261"/>
            <a:ext cx="201622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쉬어가기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71600" y="1484784"/>
            <a:ext cx="7200800" cy="46805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광고컨셉</a:t>
            </a:r>
            <a:r>
              <a:rPr lang="ko-KR" altLang="en-US" dirty="0" smtClean="0"/>
              <a:t> 영상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(30</a:t>
            </a:r>
            <a:r>
              <a:rPr lang="ko-KR" altLang="en-US" dirty="0" smtClean="0"/>
              <a:t>초 이내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5766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PC-164\Desktop\권용환-비트\스샷 저장\피피티 발표 자료\순서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4096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726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PC-164\Desktop\권용환-비트\스샷 저장\피피티 발표 자료\순서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40959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708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PC-164\Desktop\권용환-비트\스샷 저장\피피티 발표 자료\순서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4096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708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PC-164\Desktop\권용환-비트\스샷 저장\피피티 발표 자료\순서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4096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708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PC-164\Desktop\권용환-비트\스샷 저장\피피티 발표 자료\순서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819" y="764704"/>
            <a:ext cx="8690669" cy="543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708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PC-164\Desktop\권용환-비트\스샷 저장\피피티 발표 자료\순서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739477"/>
            <a:ext cx="864096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708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7287"/>
            <a:ext cx="5165973" cy="511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://www.duluthymca.org/wp-content/uploads/2014/07/calender_blk_rgb_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9236" y="548680"/>
            <a:ext cx="1098828" cy="109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D:\비트프로젝트\웹페이지 디자인\cha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4328" y="5372933"/>
            <a:ext cx="881728" cy="86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igitaltrends.com/wp-content/uploads/2012/09/vo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34993"/>
            <a:ext cx="864379" cy="99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PC-164\Desktop\권용환-비트\스샷 저장\피피티 발표 자료\포스트잇 아이콘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00808"/>
            <a:ext cx="962461" cy="95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PC-164\Desktop\권용환-비트\스샷 저장\피피티 발표 자료\로고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3727" y="2060848"/>
            <a:ext cx="2892449" cy="286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iconpng.com/png/windows8_icons2/mind_map_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artisticPlasticWrap trans="32000" smoothness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0741" y="1700808"/>
            <a:ext cx="1021539" cy="1021539"/>
          </a:xfrm>
          <a:prstGeom prst="rect">
            <a:avLst/>
          </a:prstGeom>
          <a:noFill/>
          <a:effectLst/>
        </p:spPr>
      </p:pic>
      <p:pic>
        <p:nvPicPr>
          <p:cNvPr id="15" name="Picture 8" descr="D:\비트프로젝트\웹페이지 디자인\clou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9956" y="4220805"/>
            <a:ext cx="952324" cy="86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7269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://nodejs.org/images/mac_osx_nodejs_installer_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5803"/>
          <a:stretch/>
        </p:blipFill>
        <p:spPr bwMode="auto">
          <a:xfrm>
            <a:off x="5148064" y="2348880"/>
            <a:ext cx="2826102" cy="792087"/>
          </a:xfrm>
          <a:prstGeom prst="rect">
            <a:avLst/>
          </a:prstGeom>
          <a:noFill/>
          <a:effectLst>
            <a:glow rad="266700">
              <a:schemeClr val="bg1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thebuzzmedia.com/wp-content/uploads/2010/07/mongo-db-hug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182"/>
            <a:ext cx="3239960" cy="107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67544" y="2129635"/>
            <a:ext cx="4051481" cy="1875429"/>
            <a:chOff x="3059832" y="867194"/>
            <a:chExt cx="5312440" cy="2241002"/>
          </a:xfrm>
        </p:grpSpPr>
        <p:pic>
          <p:nvPicPr>
            <p:cNvPr id="6" name="Picture 14" descr="http://i.imgur.com/NgG4X1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867194"/>
              <a:ext cx="5240432" cy="2241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059832" y="2204864"/>
              <a:ext cx="2376264" cy="903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2" descr="http://storage.vexxhost.net/v1/d7594b0298b54bcc9e4e0f252e1da2e4/blog/mean-socket-io-integration-tutorial%2Fsocketio-log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10" t="18658" r="6515" b="25810"/>
          <a:stretch/>
        </p:blipFill>
        <p:spPr bwMode="auto">
          <a:xfrm>
            <a:off x="3131840" y="764704"/>
            <a:ext cx="2865574" cy="8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7269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272370"/>
            <a:ext cx="72000" cy="720000"/>
          </a:xfrm>
          <a:prstGeom prst="rect">
            <a:avLst/>
          </a:prstGeom>
          <a:solidFill>
            <a:srgbClr val="FF4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495722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61C02"/>
                </a:solidFill>
                <a:latin typeface="+mj-ea"/>
                <a:ea typeface="+mj-ea"/>
              </a:rPr>
              <a:t>팀원 소개</a:t>
            </a:r>
            <a:endParaRPr lang="ko-KR" altLang="en-US" sz="3200" dirty="0">
              <a:solidFill>
                <a:srgbClr val="361C02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143" y="188640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 소개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 descr="C:\Users\PC-164\Desktop\권용환-비트\기타\증명사진\권용환_증명사진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7" y="126876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PC-164\Desktop\권용환-비트\기타\증명사진\백영빈_증명사진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6" y="3078159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PC-164\Desktop\권용환-비트\기타\증명사진\최다빈_증명사진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7" y="4863731"/>
            <a:ext cx="107960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79712" y="5380401"/>
            <a:ext cx="2266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최다빈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smtClean="0">
                <a:latin typeface="+mn-ea"/>
              </a:rPr>
              <a:t>웹 </a:t>
            </a:r>
            <a:r>
              <a:rPr lang="en-US" altLang="ko-KR" dirty="0" smtClean="0">
                <a:latin typeface="+mn-ea"/>
              </a:rPr>
              <a:t>UI </a:t>
            </a:r>
            <a:r>
              <a:rPr lang="ko-KR" altLang="en-US" dirty="0" smtClean="0">
                <a:latin typeface="+mn-ea"/>
              </a:rPr>
              <a:t>및 디자인 담당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1785430"/>
            <a:ext cx="2048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권용환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smtClean="0">
                <a:latin typeface="+mn-ea"/>
              </a:rPr>
              <a:t>데이터베이스 담당</a:t>
            </a:r>
            <a:endParaRPr lang="ko-KR" altLang="en-US" dirty="0">
              <a:latin typeface="+mn-ea"/>
            </a:endParaRPr>
          </a:p>
        </p:txBody>
      </p:sp>
      <p:pic>
        <p:nvPicPr>
          <p:cNvPr id="11" name="Picture 5" descr="C:\Users\PC-164\Desktop\권용환-비트\기타\증명사진\윤성빈_증명사진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1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27" r="21138"/>
          <a:stretch/>
        </p:blipFill>
        <p:spPr bwMode="auto">
          <a:xfrm>
            <a:off x="4794339" y="1268760"/>
            <a:ext cx="108841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PC-164\Desktop\권용환-비트\기타\증명사진\유동훈_증명사진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sharpenSoften amount="7000"/>
                    </a14:imgEffect>
                    <a14:imgEffect>
                      <a14:brightnessContrast bright="1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94339" y="3066245"/>
            <a:ext cx="11015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PC-164\Desktop\권용환-비트\기타\증명사진\이지영_증명사진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94339" y="4865456"/>
            <a:ext cx="1079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979712" y="3582916"/>
            <a:ext cx="1962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백영빈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smtClean="0">
                <a:latin typeface="+mn-ea"/>
              </a:rPr>
              <a:t>기능 구현 및 연동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4334" y="1785430"/>
            <a:ext cx="226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윤성빈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smtClean="0">
                <a:latin typeface="+mn-ea"/>
              </a:rPr>
              <a:t>서버 및 서비스 연동 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04334" y="3582916"/>
            <a:ext cx="1455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유동훈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err="1" smtClean="0">
                <a:latin typeface="+mn-ea"/>
              </a:rPr>
              <a:t>어플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UI </a:t>
            </a:r>
            <a:r>
              <a:rPr lang="ko-KR" altLang="en-US" dirty="0" smtClean="0">
                <a:latin typeface="+mn-ea"/>
              </a:rPr>
              <a:t>담당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4333" y="5380401"/>
            <a:ext cx="2266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이지영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smtClean="0">
                <a:latin typeface="+mn-ea"/>
              </a:rPr>
              <a:t>웹 </a:t>
            </a:r>
            <a:r>
              <a:rPr lang="en-US" altLang="ko-KR" dirty="0" smtClean="0">
                <a:latin typeface="+mn-ea"/>
              </a:rPr>
              <a:t>UI </a:t>
            </a:r>
            <a:r>
              <a:rPr lang="ko-KR" altLang="en-US" dirty="0" smtClean="0">
                <a:latin typeface="+mn-ea"/>
              </a:rPr>
              <a:t>및 디자인 담당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334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1787" y="-138599"/>
            <a:ext cx="24482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1300" b="1" dirty="0" smtClean="0">
                <a:solidFill>
                  <a:srgbClr val="FFAA93"/>
                </a:solidFill>
                <a:latin typeface="+mn-ea"/>
              </a:rPr>
              <a:t>?</a:t>
            </a:r>
            <a:endParaRPr lang="ko-KR" altLang="en-US" sz="41300" b="1" dirty="0">
              <a:solidFill>
                <a:srgbClr val="FFAA93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422" y="2145556"/>
            <a:ext cx="7645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n w="19050">
                  <a:solidFill>
                    <a:schemeClr val="bg1"/>
                  </a:solidFill>
                </a:ln>
                <a:solidFill>
                  <a:srgbClr val="FF4A1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프로젝트</a:t>
            </a:r>
            <a:endParaRPr lang="en-US" altLang="ko-KR" sz="8000" dirty="0" smtClean="0">
              <a:ln w="19050">
                <a:solidFill>
                  <a:schemeClr val="bg1"/>
                </a:solidFill>
              </a:ln>
              <a:solidFill>
                <a:srgbClr val="FF4A1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8000" dirty="0" smtClean="0">
                <a:ln w="19050">
                  <a:solidFill>
                    <a:schemeClr val="bg1"/>
                  </a:solidFill>
                </a:ln>
                <a:solidFill>
                  <a:srgbClr val="FF4A1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 프로그램</a:t>
            </a:r>
            <a:endParaRPr lang="en-US" altLang="ko-KR" sz="8000" dirty="0" smtClean="0">
              <a:ln w="19050">
                <a:solidFill>
                  <a:schemeClr val="bg1"/>
                </a:solidFill>
              </a:ln>
              <a:solidFill>
                <a:srgbClr val="FF4A1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029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17611879">
            <a:off x="-3861564" y="864787"/>
            <a:ext cx="10525835" cy="5571244"/>
          </a:xfrm>
          <a:prstGeom prst="rect">
            <a:avLst/>
          </a:prstGeom>
          <a:solidFill>
            <a:srgbClr val="FF7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3808" y="2636912"/>
            <a:ext cx="3456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0" spc="1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Q</a:t>
            </a:r>
            <a:r>
              <a:rPr lang="en-US" altLang="ko-KR" sz="8000" spc="100" dirty="0" smtClean="0">
                <a:solidFill>
                  <a:srgbClr val="FF4A19"/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8000" spc="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51000">
                      <a:srgbClr val="FF4A19"/>
                    </a:gs>
                    <a:gs pos="100000">
                      <a:srgbClr val="EC8062"/>
                    </a:gs>
                  </a:gsLst>
                  <a:lin ang="1440000" scaled="0"/>
                </a:gradFill>
                <a:latin typeface="Adobe 고딕 Std B" pitchFamily="34" charset="-127"/>
                <a:ea typeface="Adobe 고딕 Std B" pitchFamily="34" charset="-127"/>
              </a:rPr>
              <a:t>&amp;</a:t>
            </a:r>
            <a:r>
              <a:rPr lang="en-US" altLang="ko-KR" sz="8000" spc="100" dirty="0" smtClean="0">
                <a:solidFill>
                  <a:srgbClr val="FF4A19"/>
                </a:solidFill>
                <a:latin typeface="Adobe 고딕 Std B" pitchFamily="34" charset="-127"/>
                <a:ea typeface="Adobe 고딕 Std B" pitchFamily="34" charset="-127"/>
              </a:rPr>
              <a:t> A</a:t>
            </a:r>
            <a:endParaRPr lang="ko-KR" altLang="en-US" sz="8000" spc="100" dirty="0">
              <a:solidFill>
                <a:srgbClr val="FF4A19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187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3692"/>
            <a:ext cx="9144000" cy="2290564"/>
          </a:xfrm>
          <a:prstGeom prst="rect">
            <a:avLst/>
          </a:prstGeom>
          <a:solidFill>
            <a:srgbClr val="FF7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7544" y="1810356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TEAM MANGOMANGO</a:t>
            </a:r>
            <a:endParaRPr lang="ko-KR" altLang="en-US" sz="3600" dirty="0">
              <a:ln w="18415" cmpd="sng">
                <a:noFill/>
                <a:prstDash val="solid"/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5856" y="5509681"/>
            <a:ext cx="5472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spc="600" dirty="0" smtClean="0">
                <a:solidFill>
                  <a:srgbClr val="FF4A19"/>
                </a:solidFill>
                <a:latin typeface="Adobe 고딕 Std B" pitchFamily="34" charset="-127"/>
                <a:ea typeface="Adobe 고딕 Std B" pitchFamily="34" charset="-127"/>
              </a:rPr>
              <a:t>THANK YOU!</a:t>
            </a:r>
            <a:endParaRPr lang="ko-KR" altLang="en-US" sz="6000" spc="600" dirty="0">
              <a:solidFill>
                <a:srgbClr val="FF4A19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39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7944" y="569846"/>
            <a:ext cx="100800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ko-KR" altLang="en-US" sz="2400" b="1" smtClean="0">
                <a:latin typeface="+mj-ea"/>
                <a:ea typeface="+mj-ea"/>
              </a:rPr>
              <a:t>쉬움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9988" y="5813787"/>
            <a:ext cx="1224024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ko-KR" altLang="en-US" sz="2400" b="1" smtClean="0">
                <a:latin typeface="+mj-ea"/>
                <a:ea typeface="+mj-ea"/>
              </a:rPr>
              <a:t>어려움</a:t>
            </a:r>
            <a:endParaRPr lang="en-US" altLang="ko-KR" sz="2400" b="1" dirty="0" smtClean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55644" y="3183399"/>
            <a:ext cx="100800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ko-KR" altLang="en-US" sz="2400" b="1" smtClean="0">
                <a:latin typeface="+mj-ea"/>
                <a:ea typeface="+mj-ea"/>
              </a:rPr>
              <a:t>무료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3183399"/>
            <a:ext cx="100800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ko-KR" altLang="en-US" sz="2400" b="1" smtClean="0">
                <a:latin typeface="+mj-ea"/>
                <a:ea typeface="+mj-ea"/>
              </a:rPr>
              <a:t>유료</a:t>
            </a:r>
            <a:endParaRPr lang="ko-KR" altLang="en-US" sz="2400" b="1" dirty="0"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>
            <a:stCxn id="4" idx="2"/>
            <a:endCxn id="6" idx="0"/>
          </p:cNvCxnSpPr>
          <p:nvPr/>
        </p:nvCxnSpPr>
        <p:spPr>
          <a:xfrm>
            <a:off x="4571944" y="1031511"/>
            <a:ext cx="56" cy="4782276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9" idx="3"/>
            <a:endCxn id="8" idx="1"/>
          </p:cNvCxnSpPr>
          <p:nvPr/>
        </p:nvCxnSpPr>
        <p:spPr>
          <a:xfrm>
            <a:off x="1475544" y="3414232"/>
            <a:ext cx="61801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포인트가 5개인 별 14"/>
          <p:cNvSpPr/>
          <p:nvPr/>
        </p:nvSpPr>
        <p:spPr>
          <a:xfrm>
            <a:off x="7182248" y="769186"/>
            <a:ext cx="756000" cy="756000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PC-164\Desktop\권용환-비트\스샷 저장\피피티 발표 자료\무료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373216"/>
            <a:ext cx="8286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C-164\Desktop\권용환-비트\스샷 저장\피피티 발표 자료\무료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56115" y="4869160"/>
            <a:ext cx="1076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C-164\Desktop\권용환-비트\스샷 저장\피피티 발표 자료\유료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135" y="1368574"/>
            <a:ext cx="1952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C-164\Desktop\권용환-비트\스샷 저장\피피티 발표 자료\유료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4387" y="692696"/>
            <a:ext cx="11334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64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-164\Desktop\권용환-비트\스샷 저장\피피티 발표 자료\업무 관리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9277" y="1052736"/>
            <a:ext cx="8433158" cy="522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PC-164\Desktop\권용환-비트\스샷 저장\피피티 발표 자료\포스트잇 아이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3149"/>
            <a:ext cx="881967" cy="8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251937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업무 관리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60526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51520" y="1052736"/>
            <a:ext cx="8640960" cy="5472608"/>
          </a:xfrm>
          <a:prstGeom prst="roundRect">
            <a:avLst>
              <a:gd name="adj" fmla="val 3895"/>
            </a:avLst>
          </a:prstGeom>
          <a:solidFill>
            <a:srgbClr val="FFC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03664" y="2421497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73795" y="2421497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4057" y="2421497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43926" y="2421497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84188" y="2421497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24448" y="2421497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7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54319" y="2421497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3664" y="3465721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673795" y="3465721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14057" y="3465721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43926" y="3465721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84188" y="3465721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524448" y="3465721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14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54319" y="3465721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3664" y="4509729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673795" y="4509729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014057" y="4509729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843926" y="4509729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184188" y="4509729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19 </a:t>
            </a:r>
            <a:r>
              <a:rPr lang="ko-KR" altLang="en-US" dirty="0" smtClean="0">
                <a:solidFill>
                  <a:srgbClr val="FF0000"/>
                </a:solidFill>
              </a:rPr>
              <a:t>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524448" y="4509729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21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54319" y="4509729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3664" y="5553753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673795" y="5553753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014057" y="5553753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843926" y="5553753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84188" y="5553753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524448" y="5553753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28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354319" y="5553753"/>
            <a:ext cx="1080000" cy="8137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3768" y="977131"/>
            <a:ext cx="4176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2015</a:t>
            </a:r>
            <a:endParaRPr lang="en-US" altLang="ko-KR" sz="4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FEBRUARY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843808" y="5855309"/>
            <a:ext cx="1080000" cy="210976"/>
          </a:xfrm>
          <a:prstGeom prst="rect">
            <a:avLst/>
          </a:prstGeom>
          <a:solidFill>
            <a:srgbClr val="FF74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최종발표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679100" y="5878585"/>
            <a:ext cx="1080000" cy="2109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최종 리허설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50983" y="4811125"/>
            <a:ext cx="1080000" cy="28799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1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차 리허설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14272" y="6107185"/>
            <a:ext cx="1080000" cy="21097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디자인최종마감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014057" y="5099117"/>
            <a:ext cx="2245064" cy="21097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PPT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최종마감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050" name="Picture 2" descr="http://www.duluthymca.org/wp-content/uploads/2014/07/calender_blk_rgb_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807"/>
            <a:ext cx="1006929" cy="100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331640" y="251937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일정 관리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135558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-164\Desktop\권용환-비트\스샷 저장\피피티 발표 자료\마인드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725" y="1268760"/>
            <a:ext cx="8656549" cy="50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iconpng.com/png/windows8_icons2/mind_map_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artisticPlasticWrap trans="32000" smoothness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936104" cy="936104"/>
          </a:xfrm>
          <a:prstGeom prst="rect">
            <a:avLst/>
          </a:prstGeom>
          <a:noFill/>
          <a:effectLst/>
        </p:spPr>
      </p:pic>
      <p:sp>
        <p:nvSpPr>
          <p:cNvPr id="18" name="TextBox 17"/>
          <p:cNvSpPr txBox="1"/>
          <p:nvPr/>
        </p:nvSpPr>
        <p:spPr>
          <a:xfrm>
            <a:off x="1331640" y="251937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마인드 </a:t>
            </a:r>
            <a:r>
              <a:rPr lang="ko-KR" altLang="en-US" sz="3200" b="1" dirty="0" err="1" smtClean="0"/>
              <a:t>맵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371877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비트프로젝트\웹페이지 디자인\clou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267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PC-164\Desktop\권용환-비트\스샷 저장\피피티 발표 자료\파일 공유 - 구글드라이브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5273" y="1127118"/>
            <a:ext cx="4006767" cy="258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PC-164\Desktop\권용환-비트\스샷 저장\피피티 발표 자료\파일 공유 - N드라2브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69531"/>
            <a:ext cx="3657476" cy="216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PC-164\Desktop\권용환-비트\스샷 저장\피피티 발표 자료\파일 공유 - 카카오톡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6096" y="609544"/>
            <a:ext cx="1800200" cy="310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PC-164\Desktop\권용환-비트\스샷 저장\피피티 발표 자료\파일 공유 - 메일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7363" y="4064825"/>
            <a:ext cx="3238613" cy="188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31640" y="251937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파일 공유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25839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D:\비트프로젝트\웹페이지 디자인\cha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07986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PC-164\Desktop\권용환-비트\스샷 저장\피피티 발표 자료\채팅-카카오톡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316396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PC-164\Desktop\권용환-비트\스샷 저장\피피티 발표 자료\채팅-네이트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40768"/>
            <a:ext cx="4470005" cy="38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31640" y="251937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채</a:t>
            </a:r>
            <a:r>
              <a:rPr lang="ko-KR" altLang="en-US" sz="3200" b="1"/>
              <a:t>팅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413454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digitaltrends.com/wp-content/uploads/2012/09/vo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792088" cy="91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PC-164\Desktop\권용환-비트\스샷 저장\피피티 발표 자료\투표 발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6476" y="1484784"/>
            <a:ext cx="497864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1640" y="251937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투</a:t>
            </a:r>
            <a:r>
              <a:rPr lang="ko-KR" altLang="en-US" sz="3200" b="1"/>
              <a:t>표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36874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나눔고딕"/>
        <a:ea typeface="Adobe 고딕 Std B"/>
        <a:cs typeface=""/>
      </a:majorFont>
      <a:minorFont>
        <a:latin typeface="함초롬돋움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3954</TotalTime>
  <Words>94</Words>
  <Application>Microsoft Office PowerPoint</Application>
  <PresentationFormat>화면 슬라이드 쇼(4:3)</PresentationFormat>
  <Paragraphs>64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SungBinLim_Notebook</cp:lastModifiedBy>
  <cp:revision>160</cp:revision>
  <dcterms:created xsi:type="dcterms:W3CDTF">2014-05-12T07:03:55Z</dcterms:created>
  <dcterms:modified xsi:type="dcterms:W3CDTF">2015-03-08T15:52:16Z</dcterms:modified>
</cp:coreProperties>
</file>